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192"/>
  </p:normalViewPr>
  <p:slideViewPr>
    <p:cSldViewPr snapToGrid="0" snapToObjects="1">
      <p:cViewPr varScale="1">
        <p:scale>
          <a:sx n="88" d="100"/>
          <a:sy n="88" d="100"/>
        </p:scale>
        <p:origin x="1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33910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Colour and Count to 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A2BFB5D-25D9-114B-DF8C-5321F2A76CD7}"/>
              </a:ext>
            </a:extLst>
          </p:cNvPr>
          <p:cNvSpPr/>
          <p:nvPr/>
        </p:nvSpPr>
        <p:spPr>
          <a:xfrm>
            <a:off x="271463" y="733254"/>
            <a:ext cx="9344025" cy="45902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558BDE-31E3-0D51-FB39-F7A4DD320124}"/>
              </a:ext>
            </a:extLst>
          </p:cNvPr>
          <p:cNvSpPr/>
          <p:nvPr/>
        </p:nvSpPr>
        <p:spPr>
          <a:xfrm>
            <a:off x="1385618" y="5496905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4A990E6-20DC-2084-8FE5-286F75E5D82E}"/>
              </a:ext>
            </a:extLst>
          </p:cNvPr>
          <p:cNvSpPr/>
          <p:nvPr/>
        </p:nvSpPr>
        <p:spPr>
          <a:xfrm>
            <a:off x="3644357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7CEB59D-2D06-5F53-58FC-E9ED3671C1CC}"/>
              </a:ext>
            </a:extLst>
          </p:cNvPr>
          <p:cNvSpPr/>
          <p:nvPr/>
        </p:nvSpPr>
        <p:spPr>
          <a:xfrm>
            <a:off x="5903096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E2DC9CE-7C70-7E2D-C2F3-05F576A5AE1C}"/>
              </a:ext>
            </a:extLst>
          </p:cNvPr>
          <p:cNvSpPr/>
          <p:nvPr/>
        </p:nvSpPr>
        <p:spPr>
          <a:xfrm>
            <a:off x="8161835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3094AF-F270-9686-A807-FF477F6D092A}"/>
              </a:ext>
            </a:extLst>
          </p:cNvPr>
          <p:cNvSpPr txBox="1"/>
          <p:nvPr/>
        </p:nvSpPr>
        <p:spPr>
          <a:xfrm>
            <a:off x="3360267" y="180044"/>
            <a:ext cx="620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 each image the same, then count and write how many of each image there is in the boxes at the bottom.</a:t>
            </a:r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D7709C1-C92B-E38C-917C-B2BF53E28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497" y="1029543"/>
            <a:ext cx="1162718" cy="1162718"/>
          </a:xfrm>
          <a:prstGeom prst="rect">
            <a:avLst/>
          </a:prstGeom>
        </p:spPr>
      </p:pic>
      <p:pic>
        <p:nvPicPr>
          <p:cNvPr id="13" name="Picture 1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744451A-577E-6821-7C75-0E3DEEEAF5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1562" y="987085"/>
            <a:ext cx="1011105" cy="1011105"/>
          </a:xfrm>
          <a:prstGeom prst="rect">
            <a:avLst/>
          </a:prstGeom>
        </p:spPr>
      </p:pic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BF3B5EF-3A12-28AC-AB1F-C1AB2E8134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2234" y="2192261"/>
            <a:ext cx="1162718" cy="1162718"/>
          </a:xfrm>
          <a:prstGeom prst="rect">
            <a:avLst/>
          </a:prstGeom>
        </p:spPr>
      </p:pic>
      <p:pic>
        <p:nvPicPr>
          <p:cNvPr id="20" name="Picture 1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7C2C282-62A1-B752-DE34-FC676654C2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322" y="2136341"/>
            <a:ext cx="1162718" cy="1162718"/>
          </a:xfrm>
          <a:prstGeom prst="rect">
            <a:avLst/>
          </a:prstGeom>
        </p:spPr>
      </p:pic>
      <p:pic>
        <p:nvPicPr>
          <p:cNvPr id="21" name="Picture 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25017D8-230A-7825-B024-6DDEFE178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348" y="5496904"/>
            <a:ext cx="811996" cy="811996"/>
          </a:xfrm>
          <a:prstGeom prst="rect">
            <a:avLst/>
          </a:prstGeom>
        </p:spPr>
      </p:pic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73ECBED-7E47-7BC9-48FC-457A05C6C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135" y="5496903"/>
            <a:ext cx="841866" cy="841866"/>
          </a:xfrm>
          <a:prstGeom prst="rect">
            <a:avLst/>
          </a:prstGeom>
        </p:spPr>
      </p:pic>
      <p:pic>
        <p:nvPicPr>
          <p:cNvPr id="23" name="Picture 2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598E599-E0A1-9D39-919B-AFB2DDD4E6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682" y="5496903"/>
            <a:ext cx="811998" cy="811998"/>
          </a:xfrm>
          <a:prstGeom prst="rect">
            <a:avLst/>
          </a:prstGeom>
        </p:spPr>
      </p:pic>
      <p:pic>
        <p:nvPicPr>
          <p:cNvPr id="24" name="Picture 2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02EE7D-186D-B32C-3353-D483CCC86C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5958" y="5467219"/>
            <a:ext cx="841681" cy="841681"/>
          </a:xfrm>
          <a:prstGeom prst="rect">
            <a:avLst/>
          </a:prstGeom>
        </p:spPr>
      </p:pic>
      <p:pic>
        <p:nvPicPr>
          <p:cNvPr id="26" name="Picture 2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FE73B0-73D4-2354-5181-00B27BDC27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0325" y="4008454"/>
            <a:ext cx="1162718" cy="1162718"/>
          </a:xfrm>
          <a:prstGeom prst="rect">
            <a:avLst/>
          </a:prstGeom>
        </p:spPr>
      </p:pic>
      <p:pic>
        <p:nvPicPr>
          <p:cNvPr id="27" name="Picture 2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F731D9D-253F-9442-CD14-2102C82EB9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7640" y="975645"/>
            <a:ext cx="1162718" cy="1162718"/>
          </a:xfrm>
          <a:prstGeom prst="rect">
            <a:avLst/>
          </a:prstGeom>
        </p:spPr>
      </p:pic>
      <p:pic>
        <p:nvPicPr>
          <p:cNvPr id="28" name="Picture 2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48C3B10-4BC3-D6E9-AA5B-E7C941111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7219" y="3651268"/>
            <a:ext cx="1162718" cy="1162718"/>
          </a:xfrm>
          <a:prstGeom prst="rect">
            <a:avLst/>
          </a:prstGeom>
        </p:spPr>
      </p:pic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EC544C7-0C59-1C69-9ADD-B39F8FC9B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285" y="3619436"/>
            <a:ext cx="1162718" cy="1162718"/>
          </a:xfrm>
          <a:prstGeom prst="rect">
            <a:avLst/>
          </a:prstGeom>
        </p:spPr>
      </p:pic>
      <p:pic>
        <p:nvPicPr>
          <p:cNvPr id="31" name="Picture 3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26D8D70-F41E-2040-27B7-8CDCC12A7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446" y="3619436"/>
            <a:ext cx="1162718" cy="1162718"/>
          </a:xfrm>
          <a:prstGeom prst="rect">
            <a:avLst/>
          </a:prstGeom>
        </p:spPr>
      </p:pic>
      <p:pic>
        <p:nvPicPr>
          <p:cNvPr id="32" name="Picture 3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D11E4FB-DBF4-B248-D7EF-476D42DC9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985" y="2356530"/>
            <a:ext cx="1162718" cy="1162718"/>
          </a:xfrm>
          <a:prstGeom prst="rect">
            <a:avLst/>
          </a:prstGeom>
        </p:spPr>
      </p:pic>
      <p:pic>
        <p:nvPicPr>
          <p:cNvPr id="38" name="Picture 3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7A0AAC5-F38F-85E6-C874-6E690B18A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842" y="2508143"/>
            <a:ext cx="1011105" cy="1011105"/>
          </a:xfrm>
          <a:prstGeom prst="rect">
            <a:avLst/>
          </a:prstGeom>
        </p:spPr>
      </p:pic>
      <p:pic>
        <p:nvPicPr>
          <p:cNvPr id="44" name="Picture 4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C79B6B3-34D5-B121-4E53-08A197CCD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9735" y="3727074"/>
            <a:ext cx="1011105" cy="1011105"/>
          </a:xfrm>
          <a:prstGeom prst="rect">
            <a:avLst/>
          </a:prstGeom>
        </p:spPr>
      </p:pic>
      <p:pic>
        <p:nvPicPr>
          <p:cNvPr id="47" name="Picture 4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C4CE9BE-B39E-D762-3D70-676894552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762" y="2329176"/>
            <a:ext cx="1011105" cy="1011105"/>
          </a:xfrm>
          <a:prstGeom prst="rect">
            <a:avLst/>
          </a:prstGeom>
        </p:spPr>
      </p:pic>
      <p:pic>
        <p:nvPicPr>
          <p:cNvPr id="49" name="Picture 4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9D26C71-4E2E-6423-01B0-389E98F40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3847" y="918238"/>
            <a:ext cx="1011105" cy="1011105"/>
          </a:xfrm>
          <a:prstGeom prst="rect">
            <a:avLst/>
          </a:prstGeom>
        </p:spPr>
      </p:pic>
      <p:pic>
        <p:nvPicPr>
          <p:cNvPr id="51" name="Picture 5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240F9C4-8206-58D6-C798-F90ED8CE47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6490" y="2333083"/>
            <a:ext cx="1162718" cy="1162718"/>
          </a:xfrm>
          <a:prstGeom prst="rect">
            <a:avLst/>
          </a:prstGeom>
        </p:spPr>
      </p:pic>
      <p:pic>
        <p:nvPicPr>
          <p:cNvPr id="52" name="Picture 5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F9B0B21-A60C-4A56-B369-1A4D00997B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6898" y="895433"/>
            <a:ext cx="1162718" cy="116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33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9</cp:revision>
  <dcterms:created xsi:type="dcterms:W3CDTF">2022-02-01T11:05:46Z</dcterms:created>
  <dcterms:modified xsi:type="dcterms:W3CDTF">2023-12-01T10:12:57Z</dcterms:modified>
</cp:coreProperties>
</file>